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5" r:id="rId16"/>
    <p:sldId id="305" r:id="rId17"/>
    <p:sldId id="306" r:id="rId18"/>
    <p:sldId id="310" r:id="rId19"/>
    <p:sldId id="316" r:id="rId20"/>
    <p:sldId id="319" r:id="rId21"/>
    <p:sldId id="308" r:id="rId22"/>
    <p:sldId id="312" r:id="rId23"/>
    <p:sldId id="317" r:id="rId24"/>
    <p:sldId id="321" r:id="rId25"/>
    <p:sldId id="311" r:id="rId26"/>
    <p:sldId id="314" r:id="rId27"/>
    <p:sldId id="318" r:id="rId28"/>
    <p:sldId id="320" r:id="rId29"/>
    <p:sldId id="315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1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6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25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4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07.png"/><Relationship Id="rId7" Type="http://schemas.openxmlformats.org/officeDocument/2006/relationships/image" Target="../media/image12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25.png"/><Relationship Id="rId9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7.png"/><Relationship Id="rId5" Type="http://schemas.openxmlformats.org/officeDocument/2006/relationships/image" Target="../media/image13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8.png"/><Relationship Id="rId3" Type="http://schemas.openxmlformats.org/officeDocument/2006/relationships/image" Target="../media/image102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6.png"/><Relationship Id="rId4" Type="http://schemas.openxmlformats.org/officeDocument/2006/relationships/image" Target="../media/image107.png"/><Relationship Id="rId9" Type="http://schemas.openxmlformats.org/officeDocument/2006/relationships/image" Target="../media/image145.png"/><Relationship Id="rId1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17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3FA7A6-4F5E-1737-E979-81CF25964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95" y="661719"/>
            <a:ext cx="5202916" cy="314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2177B699-43B7-7C4F-E3A5-C6DB328F6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969" y="682820"/>
            <a:ext cx="5202917" cy="31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EEB1BC32-693F-791A-6D0B-519C3100F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505" y="3771168"/>
            <a:ext cx="6636989" cy="30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361E3F2-D0B8-266F-C969-7C994954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080" y="642932"/>
            <a:ext cx="5336743" cy="322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DCD48F-7727-8BD0-4969-9D3A85AFA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305" y="667457"/>
            <a:ext cx="5409397" cy="322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D65C0768-9001-38CF-5810-7076D47A1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93" y="3866113"/>
            <a:ext cx="6262322" cy="291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65468A5-50D1-75E9-5F9B-1797CE503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259" y="3689434"/>
            <a:ext cx="6587902" cy="309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9780</TotalTime>
  <Words>909</Words>
  <Application>Microsoft Office PowerPoint</Application>
  <PresentationFormat>Widescreen</PresentationFormat>
  <Paragraphs>223</Paragraphs>
  <Slides>58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140</cp:revision>
  <dcterms:created xsi:type="dcterms:W3CDTF">2022-05-19T15:06:45Z</dcterms:created>
  <dcterms:modified xsi:type="dcterms:W3CDTF">2023-02-14T21:47:25Z</dcterms:modified>
</cp:coreProperties>
</file>